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2" r:id="rId3"/>
    <p:sldId id="311" r:id="rId4"/>
    <p:sldId id="293" r:id="rId5"/>
    <p:sldId id="285" r:id="rId6"/>
    <p:sldId id="289" r:id="rId7"/>
    <p:sldId id="303" r:id="rId8"/>
    <p:sldId id="310" r:id="rId9"/>
    <p:sldId id="309" r:id="rId10"/>
    <p:sldId id="314" r:id="rId11"/>
    <p:sldId id="313" r:id="rId12"/>
    <p:sldId id="315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F6C"/>
    <a:srgbClr val="0E4324"/>
    <a:srgbClr val="E47625"/>
    <a:srgbClr val="864919"/>
    <a:srgbClr val="144E29"/>
    <a:srgbClr val="441A62"/>
    <a:srgbClr val="2E89BB"/>
    <a:srgbClr val="008F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639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6608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2792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9306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9544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035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486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791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5958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15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655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E571-79EC-3242-8546-AF578CC49737}" type="datetimeFigureOut">
              <a:rPr lang="nl-NL" smtClean="0"/>
              <a:pPr/>
              <a:t>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F15C-9421-8E4F-9992-6AD29F754D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148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atuurkra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>
          <a:xfrm>
            <a:off x="284962" y="303696"/>
            <a:ext cx="8574077" cy="533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84962" y="303696"/>
            <a:ext cx="8574077" cy="826539"/>
          </a:xfrm>
          <a:prstGeom prst="rect">
            <a:avLst/>
          </a:prstGeom>
          <a:solidFill>
            <a:srgbClr val="008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473491" y="400657"/>
            <a:ext cx="8545891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nl-NL" sz="2400" b="1" dirty="0" smtClean="0">
                <a:solidFill>
                  <a:schemeClr val="bg1"/>
                </a:solidFill>
              </a:rPr>
              <a:t>“Natuurkracht”  </a:t>
            </a:r>
            <a:r>
              <a:rPr lang="nl-NL" sz="2400" dirty="0" smtClean="0">
                <a:solidFill>
                  <a:schemeClr val="bg1"/>
                </a:solidFill>
              </a:rPr>
              <a:t>Oldebroek in De Diamant van Midden-Nederland</a:t>
            </a:r>
          </a:p>
          <a:p>
            <a:pPr>
              <a:lnSpc>
                <a:spcPct val="140000"/>
              </a:lnSpc>
            </a:pPr>
            <a:endParaRPr lang="nl-NL" sz="2000" b="1" dirty="0" smtClean="0">
              <a:solidFill>
                <a:srgbClr val="008F6D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2800" b="1" dirty="0" smtClean="0">
                <a:solidFill>
                  <a:srgbClr val="008F6D"/>
                </a:solidFill>
              </a:rPr>
              <a:t>Welkom</a:t>
            </a:r>
          </a:p>
          <a:p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De Diamant van </a:t>
            </a:r>
            <a:r>
              <a:rPr lang="nl-NL" sz="2000" dirty="0" smtClean="0"/>
              <a:t>Midden-Nederland</a:t>
            </a:r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Natuurkracht in Oldebroek: versterking van de economie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Natuurkracht op het gebied </a:t>
            </a:r>
            <a:r>
              <a:rPr lang="nl-NL" sz="2000" dirty="0" smtClean="0"/>
              <a:t>van:</a:t>
            </a:r>
            <a:endParaRPr lang="nl-NL" sz="2000" dirty="0" smtClean="0"/>
          </a:p>
          <a:p>
            <a:pPr marL="800100" lvl="1" indent="-342900">
              <a:buFontTx/>
              <a:buChar char="-"/>
            </a:pPr>
            <a:r>
              <a:rPr lang="nl-NL" sz="2000" dirty="0" smtClean="0"/>
              <a:t>Sport</a:t>
            </a:r>
          </a:p>
          <a:p>
            <a:pPr marL="800100" lvl="1" indent="-342900">
              <a:buFontTx/>
              <a:buChar char="-"/>
            </a:pPr>
            <a:r>
              <a:rPr lang="nl-NL" sz="2000" dirty="0" smtClean="0"/>
              <a:t>Bedrijvigheid</a:t>
            </a:r>
          </a:p>
          <a:p>
            <a:pPr marL="800100" lvl="1" indent="-342900">
              <a:buFontTx/>
              <a:buChar char="-"/>
            </a:pPr>
            <a:r>
              <a:rPr lang="nl-NL" sz="2000" dirty="0" smtClean="0"/>
              <a:t>Recreatie &amp; toerisme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Logo Natuurkracht: samenspel met Oldebroek voor </a:t>
            </a:r>
            <a:r>
              <a:rPr lang="nl-NL" sz="2000" dirty="0" smtClean="0"/>
              <a:t>Mekaar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Stichting Natuurkracht:</a:t>
            </a:r>
            <a:endParaRPr lang="nl-NL" sz="2000" dirty="0" smtClean="0"/>
          </a:p>
          <a:p>
            <a:pPr marL="800100" lvl="1" indent="-342900">
              <a:buFontTx/>
              <a:buChar char="-"/>
            </a:pPr>
            <a:r>
              <a:rPr lang="nl-NL" sz="2000" dirty="0" smtClean="0"/>
              <a:t>Samen beleven</a:t>
            </a:r>
            <a:r>
              <a:rPr lang="nl-NL" sz="2000" dirty="0" smtClean="0"/>
              <a:t>, ervaren en uitdragen </a:t>
            </a:r>
            <a:endParaRPr lang="nl-NL" sz="2000" dirty="0"/>
          </a:p>
        </p:txBody>
      </p:sp>
      <p:pic>
        <p:nvPicPr>
          <p:cNvPr id="23" name="Afbeelding 22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14" y="1423866"/>
            <a:ext cx="1287298" cy="730256"/>
          </a:xfrm>
          <a:prstGeom prst="rect">
            <a:avLst/>
          </a:prstGeom>
        </p:spPr>
      </p:pic>
      <p:pic>
        <p:nvPicPr>
          <p:cNvPr id="24" name="Afbeelding 23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5" y="1586057"/>
            <a:ext cx="825185" cy="50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463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atuurkra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12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0E4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Het </a:t>
            </a:r>
            <a:r>
              <a:rPr lang="nl-NL" sz="2800" dirty="0" smtClean="0">
                <a:solidFill>
                  <a:schemeClr val="bg1"/>
                </a:solidFill>
              </a:rPr>
              <a:t>doel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20" name="Afbeelding 19" descr="natuurkrac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97" y="6149155"/>
            <a:ext cx="831270" cy="552972"/>
          </a:xfrm>
          <a:prstGeom prst="rect">
            <a:avLst/>
          </a:prstGeom>
        </p:spPr>
      </p:pic>
      <p:pic>
        <p:nvPicPr>
          <p:cNvPr id="21" name="Afbeelding 20" descr="TES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24" y="6185904"/>
            <a:ext cx="780363" cy="509944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720159" y="2281473"/>
            <a:ext cx="5413972" cy="1819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0E4324"/>
                </a:solidFill>
              </a:rPr>
              <a:t>Meer bedrijven en bedrijvigheid in de regio</a:t>
            </a:r>
            <a:endParaRPr lang="nl-NL" sz="4000" dirty="0">
              <a:solidFill>
                <a:srgbClr val="0E43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66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rbeidset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E476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Roots in the </a:t>
            </a:r>
            <a:r>
              <a:rPr lang="nl-NL" sz="2800" dirty="0" err="1" smtClean="0">
                <a:solidFill>
                  <a:schemeClr val="bg1"/>
                </a:solidFill>
              </a:rPr>
              <a:t>woods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398686" y="233817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E47625"/>
                </a:solidFill>
              </a:rPr>
              <a:t>Festival</a:t>
            </a:r>
            <a:endParaRPr lang="nl-NL" sz="2400" b="1" dirty="0">
              <a:solidFill>
                <a:srgbClr val="E47625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398686" y="304519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E47625"/>
                </a:solidFill>
              </a:rPr>
              <a:t>Business </a:t>
            </a:r>
            <a:r>
              <a:rPr lang="nl-NL" sz="2400" b="1" dirty="0" err="1" smtClean="0">
                <a:solidFill>
                  <a:srgbClr val="E47625"/>
                </a:solidFill>
              </a:rPr>
              <a:t>event</a:t>
            </a:r>
            <a:endParaRPr lang="nl-NL" sz="2400" b="1" dirty="0">
              <a:solidFill>
                <a:srgbClr val="E47625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2398686" y="375221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E47625"/>
                </a:solidFill>
              </a:rPr>
              <a:t>Sport </a:t>
            </a:r>
            <a:r>
              <a:rPr lang="nl-NL" sz="2400" b="1" dirty="0" err="1" smtClean="0">
                <a:solidFill>
                  <a:srgbClr val="E47625"/>
                </a:solidFill>
              </a:rPr>
              <a:t>event</a:t>
            </a:r>
            <a:endParaRPr lang="nl-NL" sz="2400" b="1" dirty="0">
              <a:solidFill>
                <a:srgbClr val="E4762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59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rbeidset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E476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nl-NL" sz="2800" dirty="0" smtClean="0">
                <a:solidFill>
                  <a:schemeClr val="bg1"/>
                </a:solidFill>
              </a:rPr>
              <a:t>n bedrijvigheid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398686" y="233817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E47625"/>
                </a:solidFill>
              </a:rPr>
              <a:t>Wilfred van Werven</a:t>
            </a:r>
            <a:endParaRPr lang="nl-NL" sz="2400" b="1" dirty="0">
              <a:solidFill>
                <a:srgbClr val="E47625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398686" y="304519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E47625"/>
                </a:solidFill>
              </a:rPr>
              <a:t>Managing Director</a:t>
            </a:r>
            <a:endParaRPr lang="nl-NL" sz="2400" dirty="0">
              <a:solidFill>
                <a:srgbClr val="E47625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2398686" y="375221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E47625"/>
                </a:solidFill>
              </a:rPr>
              <a:t>Van Werven </a:t>
            </a:r>
            <a:r>
              <a:rPr lang="nl-NL" sz="2400" b="1" dirty="0" err="1" smtClean="0">
                <a:solidFill>
                  <a:srgbClr val="E47625"/>
                </a:solidFill>
              </a:rPr>
              <a:t>Infra</a:t>
            </a:r>
            <a:r>
              <a:rPr lang="nl-NL" sz="2400" b="1" dirty="0" smtClean="0">
                <a:solidFill>
                  <a:srgbClr val="E47625"/>
                </a:solidFill>
              </a:rPr>
              <a:t> &amp; Recycling</a:t>
            </a:r>
            <a:endParaRPr lang="nl-NL" sz="2400" b="1" dirty="0">
              <a:solidFill>
                <a:srgbClr val="E4762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59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atuurkra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>
          <a:xfrm>
            <a:off x="284962" y="303696"/>
            <a:ext cx="8574077" cy="533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284962" y="303696"/>
            <a:ext cx="8574077" cy="826539"/>
          </a:xfrm>
          <a:prstGeom prst="rect">
            <a:avLst/>
          </a:prstGeom>
          <a:solidFill>
            <a:srgbClr val="008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473491" y="400657"/>
            <a:ext cx="8545891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nl-NL" sz="2400" b="1" dirty="0" smtClean="0">
                <a:solidFill>
                  <a:schemeClr val="bg1"/>
                </a:solidFill>
              </a:rPr>
              <a:t>“Natuurkracht”  </a:t>
            </a:r>
            <a:r>
              <a:rPr lang="nl-NL" sz="2400" dirty="0" smtClean="0">
                <a:solidFill>
                  <a:schemeClr val="bg1"/>
                </a:solidFill>
              </a:rPr>
              <a:t>Oldebroek in De Diamant van Midden-Nederland</a:t>
            </a:r>
          </a:p>
          <a:p>
            <a:pPr>
              <a:lnSpc>
                <a:spcPct val="140000"/>
              </a:lnSpc>
            </a:pPr>
            <a:endParaRPr lang="nl-NL" sz="2000" b="1" dirty="0" smtClean="0">
              <a:solidFill>
                <a:srgbClr val="008F6D"/>
              </a:solidFill>
            </a:endParaRPr>
          </a:p>
          <a:p>
            <a:pPr>
              <a:lnSpc>
                <a:spcPct val="140000"/>
              </a:lnSpc>
            </a:pPr>
            <a:r>
              <a:rPr lang="nl-NL" sz="2800" b="1" dirty="0" smtClean="0">
                <a:solidFill>
                  <a:srgbClr val="008F6D"/>
                </a:solidFill>
              </a:rPr>
              <a:t>Even voorstellen</a:t>
            </a:r>
            <a:endParaRPr lang="nl-NL" sz="2800" b="1" dirty="0" smtClean="0">
              <a:solidFill>
                <a:srgbClr val="008F6D"/>
              </a:solidFill>
            </a:endParaRPr>
          </a:p>
          <a:p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Rene Post</a:t>
            </a:r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Algemeen directeur Streutker Total Skin Care</a:t>
            </a:r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Voorzitter Ondernemersvereniging Oldebroek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Bestuurslid de Maatschappij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Voorzitter Stichting Natuurkracht Oldebroek</a:t>
            </a:r>
          </a:p>
          <a:p>
            <a:pPr marL="800100" lvl="1" indent="-342900"/>
            <a:endParaRPr lang="nl-NL" sz="2000" dirty="0"/>
          </a:p>
        </p:txBody>
      </p:sp>
      <p:pic>
        <p:nvPicPr>
          <p:cNvPr id="23" name="Afbeelding 22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14" y="1423866"/>
            <a:ext cx="1287298" cy="730256"/>
          </a:xfrm>
          <a:prstGeom prst="rect">
            <a:avLst/>
          </a:prstGeom>
        </p:spPr>
      </p:pic>
      <p:pic>
        <p:nvPicPr>
          <p:cNvPr id="24" name="Afbeelding 23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5" y="1586057"/>
            <a:ext cx="825185" cy="50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463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a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592931" y="2598595"/>
            <a:ext cx="7958137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Wie doen er mee? </a:t>
            </a: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" y="3254353"/>
            <a:ext cx="3671887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Harderwijk: Talent 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2368176" y="1557498"/>
            <a:ext cx="4347882" cy="485589"/>
          </a:xfrm>
          <a:custGeom>
            <a:avLst/>
            <a:gdLst>
              <a:gd name="connsiteX0" fmla="*/ 0 w 4347882"/>
              <a:gd name="connsiteY0" fmla="*/ 0 h 485589"/>
              <a:gd name="connsiteX1" fmla="*/ 679824 w 4347882"/>
              <a:gd name="connsiteY1" fmla="*/ 485589 h 485589"/>
              <a:gd name="connsiteX2" fmla="*/ 3742765 w 4347882"/>
              <a:gd name="connsiteY2" fmla="*/ 485589 h 485589"/>
              <a:gd name="connsiteX3" fmla="*/ 4347882 w 4347882"/>
              <a:gd name="connsiteY3" fmla="*/ 14942 h 485589"/>
              <a:gd name="connsiteX4" fmla="*/ 0 w 4347882"/>
              <a:gd name="connsiteY4" fmla="*/ 0 h 48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882" h="485589">
                <a:moveTo>
                  <a:pt x="0" y="0"/>
                </a:moveTo>
                <a:lnTo>
                  <a:pt x="679824" y="485589"/>
                </a:lnTo>
                <a:lnTo>
                  <a:pt x="3742765" y="485589"/>
                </a:lnTo>
                <a:lnTo>
                  <a:pt x="4347882" y="149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Van Midden-Nederland</a:t>
            </a:r>
            <a:endParaRPr lang="nl-NL" sz="2800" dirty="0"/>
          </a:p>
        </p:txBody>
      </p:sp>
      <p:sp>
        <p:nvSpPr>
          <p:cNvPr id="13" name="Rechthoek 12"/>
          <p:cNvSpPr/>
          <p:nvPr/>
        </p:nvSpPr>
        <p:spPr>
          <a:xfrm>
            <a:off x="-1" y="3965393"/>
            <a:ext cx="367189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Elburg: Cultuurhistorie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" y="4628681"/>
            <a:ext cx="3671888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Putten: Bomendorp 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-1" y="5291969"/>
            <a:ext cx="3671887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Nunspeet: Kunstenaarsdorp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657849" y="5317099"/>
            <a:ext cx="3486151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Heerde: </a:t>
            </a:r>
            <a:r>
              <a:rPr lang="nl-NL" sz="2400" dirty="0" err="1" smtClean="0">
                <a:solidFill>
                  <a:srgbClr val="376092"/>
                </a:solidFill>
              </a:rPr>
              <a:t>WijZijnHeerde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657850" y="4680829"/>
            <a:ext cx="348615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Ermelo: Buitenleven 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5657850" y="3984939"/>
            <a:ext cx="348615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Zeewolde: ruimte </a:t>
            </a:r>
            <a:endParaRPr lang="nl-NL" sz="2400" dirty="0">
              <a:solidFill>
                <a:srgbClr val="376092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5657850" y="3296494"/>
            <a:ext cx="348615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376092"/>
                </a:solidFill>
              </a:rPr>
              <a:t>Oldebroek: Natuurkracht</a:t>
            </a:r>
            <a:endParaRPr lang="nl-NL" sz="24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10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atu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0E4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Recreatie &amp; toerisme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398686" y="233817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144E29"/>
                </a:solidFill>
              </a:rPr>
              <a:t>Rust</a:t>
            </a:r>
            <a:endParaRPr lang="nl-NL" sz="2400" dirty="0">
              <a:solidFill>
                <a:srgbClr val="144E29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398686" y="304519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144E29"/>
                </a:solidFill>
              </a:rPr>
              <a:t>Ruimte &amp; natuur</a:t>
            </a:r>
            <a:endParaRPr lang="nl-NL" sz="2400" dirty="0">
              <a:solidFill>
                <a:srgbClr val="144E29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2398686" y="375221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144E29"/>
                </a:solidFill>
              </a:rPr>
              <a:t>Cultuurhistorie</a:t>
            </a:r>
            <a:endParaRPr lang="nl-NL" sz="2400" dirty="0">
              <a:solidFill>
                <a:srgbClr val="144E29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398686" y="445923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144E29"/>
                </a:solidFill>
              </a:rPr>
              <a:t>Groot in kleinschaligheid</a:t>
            </a:r>
            <a:endParaRPr lang="nl-NL" sz="2400" dirty="0">
              <a:solidFill>
                <a:srgbClr val="144E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7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398686" y="2412372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2E89BB"/>
                </a:solidFill>
              </a:rPr>
              <a:t>‘Sport voor bikkels’</a:t>
            </a:r>
            <a:endParaRPr lang="nl-NL" sz="2400" dirty="0">
              <a:solidFill>
                <a:srgbClr val="2E89BB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398686" y="3489165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2E89BB"/>
                </a:solidFill>
              </a:rPr>
              <a:t>Evenementen</a:t>
            </a:r>
            <a:endParaRPr lang="nl-NL" sz="2400" dirty="0">
              <a:solidFill>
                <a:srgbClr val="2E89BB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2398686" y="4479058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2E89BB"/>
                </a:solidFill>
              </a:rPr>
              <a:t>Veelzijdigheid</a:t>
            </a:r>
            <a:endParaRPr lang="nl-NL" sz="2400" dirty="0">
              <a:solidFill>
                <a:srgbClr val="2E89BB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2E89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In sport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083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rbeidset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E476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nl-NL" sz="2800" dirty="0" smtClean="0">
                <a:solidFill>
                  <a:schemeClr val="bg1"/>
                </a:solidFill>
              </a:rPr>
              <a:t>n bedrijvigheid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398686" y="233817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E47625"/>
                </a:solidFill>
              </a:rPr>
              <a:t>Arbeidsethos</a:t>
            </a:r>
            <a:endParaRPr lang="nl-NL" sz="2400" dirty="0">
              <a:solidFill>
                <a:srgbClr val="E47625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398686" y="304519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E47625"/>
                </a:solidFill>
              </a:rPr>
              <a:t>Duurzaamheid</a:t>
            </a:r>
            <a:endParaRPr lang="nl-NL" sz="2400" dirty="0">
              <a:solidFill>
                <a:srgbClr val="E47625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2398686" y="375221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E47625"/>
                </a:solidFill>
              </a:rPr>
              <a:t>Maatschappelijk verantwoord ondernemen</a:t>
            </a:r>
            <a:endParaRPr lang="nl-NL" dirty="0">
              <a:solidFill>
                <a:srgbClr val="E47625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398686" y="445923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E47625"/>
                </a:solidFill>
              </a:rPr>
              <a:t>Familiebedrijven</a:t>
            </a:r>
            <a:endParaRPr lang="nl-NL" sz="2400" dirty="0">
              <a:solidFill>
                <a:srgbClr val="E47625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2398686" y="5166259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E47625"/>
                </a:solidFill>
              </a:rPr>
              <a:t>Ambacht</a:t>
            </a:r>
            <a:endParaRPr lang="nl-NL" sz="2400" dirty="0">
              <a:solidFill>
                <a:srgbClr val="E4762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59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atuurkra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0E4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nl-NL" sz="2800" dirty="0" smtClean="0">
                <a:solidFill>
                  <a:schemeClr val="bg1"/>
                </a:solidFill>
              </a:rPr>
              <a:t>n Oldebroek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2" name="Afbeelding 11" descr="TEST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6" y="2485848"/>
            <a:ext cx="3202354" cy="3531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3959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atuurkra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0E4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nl-NL" sz="2800" dirty="0" smtClean="0">
                <a:solidFill>
                  <a:schemeClr val="bg1"/>
                </a:solidFill>
              </a:rPr>
              <a:t>n Oldebroek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4" name="Afbeelding 13" descr="natuurkrac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39" y="2566415"/>
            <a:ext cx="5280336" cy="3512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6504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atuurkrac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912"/>
            <a:ext cx="9144000" cy="6858000"/>
          </a:xfrm>
          <a:prstGeom prst="rect">
            <a:avLst/>
          </a:prstGeom>
        </p:spPr>
      </p:pic>
      <p:pic>
        <p:nvPicPr>
          <p:cNvPr id="17" name="Afbeelding 16" descr="logo_diamant_blau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8832"/>
            <a:ext cx="1287298" cy="730256"/>
          </a:xfrm>
          <a:prstGeom prst="rect">
            <a:avLst/>
          </a:prstGeom>
        </p:spPr>
      </p:pic>
      <p:pic>
        <p:nvPicPr>
          <p:cNvPr id="18" name="Afbeelding 17" descr="logo met tekst e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" y="6182414"/>
            <a:ext cx="825185" cy="502902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2398686" y="1314840"/>
            <a:ext cx="4302480" cy="472541"/>
          </a:xfrm>
          <a:prstGeom prst="rect">
            <a:avLst/>
          </a:prstGeom>
          <a:solidFill>
            <a:srgbClr val="0E4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Het </a:t>
            </a:r>
            <a:r>
              <a:rPr lang="nl-NL" sz="2800" dirty="0" smtClean="0">
                <a:solidFill>
                  <a:schemeClr val="bg1"/>
                </a:solidFill>
              </a:rPr>
              <a:t>doel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398686" y="2116750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0E4324"/>
                </a:solidFill>
              </a:rPr>
              <a:t>Stichting </a:t>
            </a:r>
            <a:r>
              <a:rPr lang="nl-NL" sz="2400" dirty="0">
                <a:solidFill>
                  <a:srgbClr val="0E4324"/>
                </a:solidFill>
              </a:rPr>
              <a:t>Natuurkracht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398686" y="3474770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0E4324"/>
                </a:solidFill>
              </a:rPr>
              <a:t>Sport, Cultuur, Gemeente</a:t>
            </a:r>
            <a:endParaRPr lang="nl-NL" sz="2400" dirty="0">
              <a:solidFill>
                <a:srgbClr val="0E4324"/>
              </a:solidFill>
            </a:endParaRPr>
          </a:p>
        </p:txBody>
      </p:sp>
      <p:pic>
        <p:nvPicPr>
          <p:cNvPr id="20" name="Afbeelding 19" descr="natuurkrac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97" y="6149155"/>
            <a:ext cx="831270" cy="552972"/>
          </a:xfrm>
          <a:prstGeom prst="rect">
            <a:avLst/>
          </a:prstGeom>
        </p:spPr>
      </p:pic>
      <p:pic>
        <p:nvPicPr>
          <p:cNvPr id="21" name="Afbeelding 20" descr="TES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24" y="6185904"/>
            <a:ext cx="780363" cy="50994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398686" y="2795760"/>
            <a:ext cx="4302480" cy="472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0E4324"/>
                </a:solidFill>
              </a:rPr>
              <a:t>OVO,OWH,TPO, BKO</a:t>
            </a:r>
            <a:endParaRPr lang="nl-NL" sz="2400" dirty="0">
              <a:solidFill>
                <a:srgbClr val="0E4324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398686" y="4083113"/>
            <a:ext cx="4302480" cy="744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0E4324"/>
                </a:solidFill>
              </a:rPr>
              <a:t>Samen ervaren beleven en uitdragen</a:t>
            </a:r>
            <a:endParaRPr lang="nl-NL" sz="2400" dirty="0">
              <a:solidFill>
                <a:srgbClr val="0E43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66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190</Words>
  <Application>Microsoft Office PowerPoint</Application>
  <PresentationFormat>Diavoorstelling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Meneer Mijnheer</dc:creator>
  <cp:lastModifiedBy>TEST</cp:lastModifiedBy>
  <cp:revision>81</cp:revision>
  <dcterms:created xsi:type="dcterms:W3CDTF">2015-03-18T07:44:32Z</dcterms:created>
  <dcterms:modified xsi:type="dcterms:W3CDTF">2016-02-03T08:20:20Z</dcterms:modified>
</cp:coreProperties>
</file>